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8"/>
  </p:notesMasterIdLst>
  <p:sldIdLst>
    <p:sldId id="261" r:id="rId5"/>
    <p:sldId id="262" r:id="rId6"/>
    <p:sldId id="260" r:id="rId7"/>
  </p:sldIdLst>
  <p:sldSz cx="10691813" cy="7559675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8216CB-2902-099A-CC05-7DF992F9AAF7}" name="Andrew Hector" initials="AH" userId="S::andrew.hector@impactfood.co.uk::93cb46a2-fe26-4cdb-8b60-5452411073c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gail Horsman" initials="AH" lastIdx="1" clrIdx="0">
    <p:extLst>
      <p:ext uri="{19B8F6BF-5375-455C-9EA6-DF929625EA0E}">
        <p15:presenceInfo xmlns:p15="http://schemas.microsoft.com/office/powerpoint/2012/main" userId="S::Abigail.horsman@impactfood.co.uk::0abf4906-8d0c-4b75-93bc-d5e7242e7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C18"/>
    <a:srgbClr val="AED1E0"/>
    <a:srgbClr val="F3A4C8"/>
    <a:srgbClr val="1F2950"/>
    <a:srgbClr val="D12F5C"/>
    <a:srgbClr val="0FADA0"/>
    <a:srgbClr val="D75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9319F6-CA9A-4BF1-ACBE-E6AAF4C0672E}" v="3" dt="2023-09-29T08:22:44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226" autoAdjust="0"/>
  </p:normalViewPr>
  <p:slideViewPr>
    <p:cSldViewPr snapToGrid="0">
      <p:cViewPr varScale="1">
        <p:scale>
          <a:sx n="71" d="100"/>
          <a:sy n="71" d="100"/>
        </p:scale>
        <p:origin x="144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4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E2FB8-5945-4D92-94BD-048CFFE6C0EE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71381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4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B1753-73BD-474D-A496-8AF737CE1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56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00FFFF"/>
                </a:highlight>
                <a:uLnTx/>
                <a:uFillTx/>
                <a:latin typeface="Heebo Black"/>
                <a:ea typeface="+mn-ea"/>
                <a:cs typeface="Heebo Black"/>
              </a:rPr>
              <a:t>Toffee apple crumble and custard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B1753-73BD-474D-A496-8AF737CE1F2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942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B1753-73BD-474D-A496-8AF737CE1F2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53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8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0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1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9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2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2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1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414E5-0790-2A41-A24B-B8240969711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2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1CF04C-5F28-4CA6-8D94-142AF98AB449}"/>
              </a:ext>
            </a:extLst>
          </p:cNvPr>
          <p:cNvSpPr/>
          <p:nvPr/>
        </p:nvSpPr>
        <p:spPr>
          <a:xfrm>
            <a:off x="9475596" y="180870"/>
            <a:ext cx="1216217" cy="1135464"/>
          </a:xfrm>
          <a:prstGeom prst="rect">
            <a:avLst/>
          </a:prstGeom>
          <a:solidFill>
            <a:srgbClr val="AED1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FE3BEC-2438-4CD4-9150-8DDE7D58C0A1}"/>
              </a:ext>
            </a:extLst>
          </p:cNvPr>
          <p:cNvSpPr/>
          <p:nvPr/>
        </p:nvSpPr>
        <p:spPr>
          <a:xfrm>
            <a:off x="130629" y="180870"/>
            <a:ext cx="1738364" cy="482321"/>
          </a:xfrm>
          <a:prstGeom prst="rect">
            <a:avLst/>
          </a:prstGeom>
          <a:solidFill>
            <a:srgbClr val="FAD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287154-8FE3-7F42-BEB5-85A5FD512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011503"/>
              </p:ext>
            </p:extLst>
          </p:nvPr>
        </p:nvGraphicFramePr>
        <p:xfrm>
          <a:off x="247278" y="180870"/>
          <a:ext cx="9983981" cy="6126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318">
                  <a:extLst>
                    <a:ext uri="{9D8B030D-6E8A-4147-A177-3AD203B41FA5}">
                      <a16:colId xmlns:a16="http://schemas.microsoft.com/office/drawing/2014/main" val="3767429236"/>
                    </a:ext>
                  </a:extLst>
                </a:gridCol>
                <a:gridCol w="1631421">
                  <a:extLst>
                    <a:ext uri="{9D8B030D-6E8A-4147-A177-3AD203B41FA5}">
                      <a16:colId xmlns:a16="http://schemas.microsoft.com/office/drawing/2014/main" val="3533635360"/>
                    </a:ext>
                  </a:extLst>
                </a:gridCol>
                <a:gridCol w="1658459">
                  <a:extLst>
                    <a:ext uri="{9D8B030D-6E8A-4147-A177-3AD203B41FA5}">
                      <a16:colId xmlns:a16="http://schemas.microsoft.com/office/drawing/2014/main" val="2626328318"/>
                    </a:ext>
                  </a:extLst>
                </a:gridCol>
                <a:gridCol w="1526413">
                  <a:extLst>
                    <a:ext uri="{9D8B030D-6E8A-4147-A177-3AD203B41FA5}">
                      <a16:colId xmlns:a16="http://schemas.microsoft.com/office/drawing/2014/main" val="2434669368"/>
                    </a:ext>
                  </a:extLst>
                </a:gridCol>
                <a:gridCol w="1731170">
                  <a:extLst>
                    <a:ext uri="{9D8B030D-6E8A-4147-A177-3AD203B41FA5}">
                      <a16:colId xmlns:a16="http://schemas.microsoft.com/office/drawing/2014/main" val="499194732"/>
                    </a:ext>
                  </a:extLst>
                </a:gridCol>
                <a:gridCol w="1658200">
                  <a:extLst>
                    <a:ext uri="{9D8B030D-6E8A-4147-A177-3AD203B41FA5}">
                      <a16:colId xmlns:a16="http://schemas.microsoft.com/office/drawing/2014/main" val="2021806351"/>
                    </a:ext>
                  </a:extLst>
                </a:gridCol>
              </a:tblGrid>
              <a:tr h="6330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Big John"/>
                          <a:ea typeface="+mn-ea"/>
                          <a:cs typeface="Heebo Black"/>
                        </a:rPr>
                        <a:t>Week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MONDAY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TUESDAY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WEDNESDAY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THURSDAY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FRIDAY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68611"/>
                  </a:ext>
                </a:extLst>
              </a:tr>
              <a:tr h="1268966">
                <a:tc>
                  <a:txBody>
                    <a:bodyPr/>
                    <a:lstStyle/>
                    <a:p>
                      <a:pPr algn="l"/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Vegan </a:t>
                      </a:r>
                    </a:p>
                    <a:p>
                      <a:pPr algn="l"/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Main Meal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 &amp; Tomato Pizza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with Wedges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Plant Based Meatball Pasta Bake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Sausage Puff with Roast Potatoes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&amp; Gravy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/>
                          <a:ea typeface="+mn-ea"/>
                          <a:cs typeface="Heebo Black"/>
                        </a:rPr>
                        <a:t>Goan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/>
                          <a:ea typeface="+mn-ea"/>
                          <a:cs typeface="Heebo Black"/>
                        </a:rPr>
                        <a:t> Potato &amp; Spinach Curry with Wholegrain &amp; White Rice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Vegetable Nuggets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&amp; Chips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222698"/>
                  </a:ext>
                </a:extLst>
              </a:tr>
              <a:tr h="1213180">
                <a:tc>
                  <a:txBody>
                    <a:bodyPr/>
                    <a:lstStyle/>
                    <a:p>
                      <a:pPr algn="l"/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Vegetables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Carrots &amp; Peas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Garden Peas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Seasonal Vegetables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Tomato, Cucumber &amp; Carrot Salad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839727"/>
                  </a:ext>
                </a:extLst>
              </a:tr>
              <a:tr h="1520456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Jacket Potatoes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904165"/>
                  </a:ext>
                </a:extLst>
              </a:tr>
              <a:tr h="1490922">
                <a:tc>
                  <a:txBody>
                    <a:bodyPr/>
                    <a:lstStyle/>
                    <a:p>
                      <a:pPr algn="l"/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Pudding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/>
                          <a:ea typeface="+mn-ea"/>
                          <a:cs typeface="Heebo Black"/>
                        </a:rPr>
                        <a:t>Strawberry Jelly &amp; Mandarins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Apple Sponge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kumimoji="0" 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ebo Black" pitchFamily="2" charset="-79"/>
                          <a:cs typeface="Heebo Black" pitchFamily="2" charset="-79"/>
                        </a:rPr>
                        <a:t>Strawberry Jelly &amp; Mandarins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Pear &amp; Cocoa Sponge with Custard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/>
                          <a:ea typeface="+mn-ea"/>
                          <a:cs typeface="Heebo Black"/>
                        </a:rPr>
                        <a:t>Vegan Lemon Shortbread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9328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14970E7-FF15-6AFE-2524-8263AE5193A9}"/>
              </a:ext>
            </a:extLst>
          </p:cNvPr>
          <p:cNvSpPr txBox="1"/>
          <p:nvPr/>
        </p:nvSpPr>
        <p:spPr>
          <a:xfrm>
            <a:off x="247278" y="7210935"/>
            <a:ext cx="1366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Vegan Menu</a:t>
            </a:r>
          </a:p>
        </p:txBody>
      </p:sp>
    </p:spTree>
    <p:extLst>
      <p:ext uri="{BB962C8B-B14F-4D97-AF65-F5344CB8AC3E}">
        <p14:creationId xmlns:p14="http://schemas.microsoft.com/office/powerpoint/2010/main" val="228379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BB2C3F-9929-4ACD-9593-9D990476DC65}"/>
              </a:ext>
            </a:extLst>
          </p:cNvPr>
          <p:cNvSpPr/>
          <p:nvPr/>
        </p:nvSpPr>
        <p:spPr>
          <a:xfrm>
            <a:off x="130629" y="180870"/>
            <a:ext cx="1738364" cy="482321"/>
          </a:xfrm>
          <a:prstGeom prst="rect">
            <a:avLst/>
          </a:prstGeom>
          <a:solidFill>
            <a:srgbClr val="F3A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CDFB21-AE17-4813-A16F-AECAC3616290}"/>
              </a:ext>
            </a:extLst>
          </p:cNvPr>
          <p:cNvSpPr/>
          <p:nvPr/>
        </p:nvSpPr>
        <p:spPr>
          <a:xfrm>
            <a:off x="9475596" y="180870"/>
            <a:ext cx="1216217" cy="1135464"/>
          </a:xfrm>
          <a:prstGeom prst="rect">
            <a:avLst/>
          </a:prstGeom>
          <a:solidFill>
            <a:srgbClr val="F3A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DB3DE51-AEE1-C640-83F5-F3E139585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09810"/>
              </p:ext>
            </p:extLst>
          </p:nvPr>
        </p:nvGraphicFramePr>
        <p:xfrm>
          <a:off x="247278" y="422030"/>
          <a:ext cx="10208300" cy="567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928">
                  <a:extLst>
                    <a:ext uri="{9D8B030D-6E8A-4147-A177-3AD203B41FA5}">
                      <a16:colId xmlns:a16="http://schemas.microsoft.com/office/drawing/2014/main" val="3767429236"/>
                    </a:ext>
                  </a:extLst>
                </a:gridCol>
                <a:gridCol w="1631421">
                  <a:extLst>
                    <a:ext uri="{9D8B030D-6E8A-4147-A177-3AD203B41FA5}">
                      <a16:colId xmlns:a16="http://schemas.microsoft.com/office/drawing/2014/main" val="3533635360"/>
                    </a:ext>
                  </a:extLst>
                </a:gridCol>
                <a:gridCol w="1658459">
                  <a:extLst>
                    <a:ext uri="{9D8B030D-6E8A-4147-A177-3AD203B41FA5}">
                      <a16:colId xmlns:a16="http://schemas.microsoft.com/office/drawing/2014/main" val="2626328318"/>
                    </a:ext>
                  </a:extLst>
                </a:gridCol>
                <a:gridCol w="1458345">
                  <a:extLst>
                    <a:ext uri="{9D8B030D-6E8A-4147-A177-3AD203B41FA5}">
                      <a16:colId xmlns:a16="http://schemas.microsoft.com/office/drawing/2014/main" val="2434669368"/>
                    </a:ext>
                  </a:extLst>
                </a:gridCol>
                <a:gridCol w="1786766">
                  <a:extLst>
                    <a:ext uri="{9D8B030D-6E8A-4147-A177-3AD203B41FA5}">
                      <a16:colId xmlns:a16="http://schemas.microsoft.com/office/drawing/2014/main" val="499194732"/>
                    </a:ext>
                  </a:extLst>
                </a:gridCol>
                <a:gridCol w="1701381">
                  <a:extLst>
                    <a:ext uri="{9D8B030D-6E8A-4147-A177-3AD203B41FA5}">
                      <a16:colId xmlns:a16="http://schemas.microsoft.com/office/drawing/2014/main" val="2021806351"/>
                    </a:ext>
                  </a:extLst>
                </a:gridCol>
              </a:tblGrid>
              <a:tr h="65168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Big John"/>
                          <a:ea typeface="+mn-ea"/>
                          <a:cs typeface="Heebo Black"/>
                        </a:rPr>
                        <a:t>Week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MONDAY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TUESDAY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WEDNESDAY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THURSDAY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FRIDAY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68611"/>
                  </a:ext>
                </a:extLst>
              </a:tr>
              <a:tr h="1290335">
                <a:tc>
                  <a:txBody>
                    <a:bodyPr/>
                    <a:lstStyle/>
                    <a:p>
                      <a:pPr algn="l"/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Vegan Main Meal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Gnocchi, Tomato &amp; Basil Sauce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Plant Based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Chilli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 with Carrot Rice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 &amp; Tomato Pizza with Wedges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222698"/>
                  </a:ext>
                </a:extLst>
              </a:tr>
              <a:tr h="1481547">
                <a:tc>
                  <a:txBody>
                    <a:bodyPr/>
                    <a:lstStyle/>
                    <a:p>
                      <a:pPr algn="l"/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Vegetables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Carrots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Sweetcorn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Seasonal Vegetables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Garden Peas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839727"/>
                  </a:ext>
                </a:extLst>
              </a:tr>
              <a:tr h="1077785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Jacket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Potatoes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166474"/>
                  </a:ext>
                </a:extLst>
              </a:tr>
              <a:tr h="1174503">
                <a:tc>
                  <a:txBody>
                    <a:bodyPr/>
                    <a:lstStyle/>
                    <a:p>
                      <a:pPr algn="l"/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Pudding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Lemon Shortbread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Heebo Black" pitchFamily="2" charset="-79"/>
                          <a:cs typeface="Heebo Black" pitchFamily="2" charset="-79"/>
                        </a:rPr>
                        <a:t>Pear &amp; Apple Crumble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Lemon Shortbread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Chocolate Shortbread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/>
                          <a:ea typeface="+mn-ea"/>
                          <a:cs typeface="Heebo Black"/>
                        </a:rPr>
                        <a:t>Oaty Fruit Crunch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90416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9B0BAE-8983-690C-21D3-FF00F29235BD}"/>
              </a:ext>
            </a:extLst>
          </p:cNvPr>
          <p:cNvSpPr txBox="1"/>
          <p:nvPr/>
        </p:nvSpPr>
        <p:spPr>
          <a:xfrm>
            <a:off x="247278" y="7210935"/>
            <a:ext cx="1366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Vegan Menu</a:t>
            </a:r>
          </a:p>
        </p:txBody>
      </p:sp>
    </p:spTree>
    <p:extLst>
      <p:ext uri="{BB962C8B-B14F-4D97-AF65-F5344CB8AC3E}">
        <p14:creationId xmlns:p14="http://schemas.microsoft.com/office/powerpoint/2010/main" val="204290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21D4A6-A344-49A3-97A3-18BD7DC43DC8}"/>
              </a:ext>
            </a:extLst>
          </p:cNvPr>
          <p:cNvSpPr/>
          <p:nvPr/>
        </p:nvSpPr>
        <p:spPr>
          <a:xfrm>
            <a:off x="9475596" y="180869"/>
            <a:ext cx="1216217" cy="1266093"/>
          </a:xfrm>
          <a:prstGeom prst="rect">
            <a:avLst/>
          </a:prstGeom>
          <a:solidFill>
            <a:srgbClr val="FAD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A20B62-43DA-406B-ACB1-48B7816B3761}"/>
              </a:ext>
            </a:extLst>
          </p:cNvPr>
          <p:cNvSpPr/>
          <p:nvPr/>
        </p:nvSpPr>
        <p:spPr>
          <a:xfrm>
            <a:off x="130629" y="180870"/>
            <a:ext cx="1738364" cy="482321"/>
          </a:xfrm>
          <a:prstGeom prst="rect">
            <a:avLst/>
          </a:prstGeom>
          <a:solidFill>
            <a:srgbClr val="AED1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490E257-65C4-ED4C-BF05-4EF4EC13C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22297"/>
              </p:ext>
            </p:extLst>
          </p:nvPr>
        </p:nvGraphicFramePr>
        <p:xfrm>
          <a:off x="247278" y="422030"/>
          <a:ext cx="10208300" cy="562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928">
                  <a:extLst>
                    <a:ext uri="{9D8B030D-6E8A-4147-A177-3AD203B41FA5}">
                      <a16:colId xmlns:a16="http://schemas.microsoft.com/office/drawing/2014/main" val="3767429236"/>
                    </a:ext>
                  </a:extLst>
                </a:gridCol>
                <a:gridCol w="1631421">
                  <a:extLst>
                    <a:ext uri="{9D8B030D-6E8A-4147-A177-3AD203B41FA5}">
                      <a16:colId xmlns:a16="http://schemas.microsoft.com/office/drawing/2014/main" val="3533635360"/>
                    </a:ext>
                  </a:extLst>
                </a:gridCol>
                <a:gridCol w="1658459">
                  <a:extLst>
                    <a:ext uri="{9D8B030D-6E8A-4147-A177-3AD203B41FA5}">
                      <a16:colId xmlns:a16="http://schemas.microsoft.com/office/drawing/2014/main" val="2626328318"/>
                    </a:ext>
                  </a:extLst>
                </a:gridCol>
                <a:gridCol w="1526413">
                  <a:extLst>
                    <a:ext uri="{9D8B030D-6E8A-4147-A177-3AD203B41FA5}">
                      <a16:colId xmlns:a16="http://schemas.microsoft.com/office/drawing/2014/main" val="2434669368"/>
                    </a:ext>
                  </a:extLst>
                </a:gridCol>
                <a:gridCol w="1720733">
                  <a:extLst>
                    <a:ext uri="{9D8B030D-6E8A-4147-A177-3AD203B41FA5}">
                      <a16:colId xmlns:a16="http://schemas.microsoft.com/office/drawing/2014/main" val="499194732"/>
                    </a:ext>
                  </a:extLst>
                </a:gridCol>
                <a:gridCol w="1699346">
                  <a:extLst>
                    <a:ext uri="{9D8B030D-6E8A-4147-A177-3AD203B41FA5}">
                      <a16:colId xmlns:a16="http://schemas.microsoft.com/office/drawing/2014/main" val="2021806351"/>
                    </a:ext>
                  </a:extLst>
                </a:gridCol>
              </a:tblGrid>
              <a:tr h="6923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Big John"/>
                          <a:ea typeface="+mn-ea"/>
                          <a:cs typeface="Heebo Black"/>
                        </a:rPr>
                        <a:t>Week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MONDAY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TUESDAY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WEDNESDAY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THURSDAY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FRIDAY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68611"/>
                  </a:ext>
                </a:extLst>
              </a:tr>
              <a:tr h="1288385">
                <a:tc>
                  <a:txBody>
                    <a:bodyPr/>
                    <a:lstStyle/>
                    <a:p>
                      <a:pPr algn="l"/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Vegan Main Meal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Mixed Vegetable &amp; Bean Hot Wrap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with Wedges</a:t>
                      </a:r>
                      <a:endParaRPr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Roasted Vegetable Bolognaise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Wellington with Roast Potatoes</a:t>
                      </a:r>
                    </a:p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&amp; Gravy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Sri Lankan Split Pea &amp; Cauliflower Curry with Pilau Rice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Onion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Bahji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 Burger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&amp; Chips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222698"/>
                  </a:ext>
                </a:extLst>
              </a:tr>
              <a:tr h="1442833">
                <a:tc>
                  <a:txBody>
                    <a:bodyPr/>
                    <a:lstStyle/>
                    <a:p>
                      <a:pPr algn="l"/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Vegetables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Sweetcorn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Garden Peas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Seasonal Vegetables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Tomato, Cucumber &amp; Carrot Salad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839727"/>
                  </a:ext>
                </a:extLst>
              </a:tr>
              <a:tr h="1145037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Jacket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Potatoes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Cheese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999988"/>
                  </a:ext>
                </a:extLst>
              </a:tr>
              <a:tr h="1055095">
                <a:tc>
                  <a:txBody>
                    <a:bodyPr/>
                    <a:lstStyle/>
                    <a:p>
                      <a:pPr algn="l"/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Pudding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Chocolate Shortbread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/>
                          <a:ea typeface="+mn-ea"/>
                          <a:cs typeface="Heebo Black"/>
                        </a:rPr>
                        <a:t>Apple Sponge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Strawberry Jelly with Fruit Salad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Pear &amp; Apple Crumble with Custard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Lemon Shortbread</a:t>
                      </a:r>
                      <a:endParaRPr kumimoji="0" lang="en-GB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90416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5972573-991E-88C5-6478-B6145F6DF8D9}"/>
              </a:ext>
            </a:extLst>
          </p:cNvPr>
          <p:cNvSpPr txBox="1"/>
          <p:nvPr/>
        </p:nvSpPr>
        <p:spPr>
          <a:xfrm>
            <a:off x="247278" y="7210935"/>
            <a:ext cx="1366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Vegan Menu</a:t>
            </a:r>
          </a:p>
        </p:txBody>
      </p:sp>
    </p:spTree>
    <p:extLst>
      <p:ext uri="{BB962C8B-B14F-4D97-AF65-F5344CB8AC3E}">
        <p14:creationId xmlns:p14="http://schemas.microsoft.com/office/powerpoint/2010/main" val="296378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2D6B24998BE54E8547AA726138020E" ma:contentTypeVersion="15" ma:contentTypeDescription="Create a new document." ma:contentTypeScope="" ma:versionID="1cdda1a4b37d54bae9bd1f99685c2f78">
  <xsd:schema xmlns:xsd="http://www.w3.org/2001/XMLSchema" xmlns:xs="http://www.w3.org/2001/XMLSchema" xmlns:p="http://schemas.microsoft.com/office/2006/metadata/properties" xmlns:ns2="6f7a4a5d-9a16-428e-b534-57b997da2a12" xmlns:ns3="abb33de3-cd58-4f3e-a836-aca2925d2ef9" targetNamespace="http://schemas.microsoft.com/office/2006/metadata/properties" ma:root="true" ma:fieldsID="2241b48fb38711956a597f9caf49a596" ns2:_="" ns3:_="">
    <xsd:import namespace="6f7a4a5d-9a16-428e-b534-57b997da2a12"/>
    <xsd:import namespace="abb33de3-cd58-4f3e-a836-aca2925d2e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7a4a5d-9a16-428e-b534-57b997da2a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33de3-cd58-4f3e-a836-aca2925d2ef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57D1DC-8C41-4ED0-A6E8-FE8CF4F47F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379222-43FD-428E-823F-6B8D9B1C5C0B}"/>
</file>

<file path=customXml/itemProps3.xml><?xml version="1.0" encoding="utf-8"?>
<ds:datastoreItem xmlns:ds="http://schemas.openxmlformats.org/officeDocument/2006/customXml" ds:itemID="{BE2A1168-9933-47CE-B31E-2EA9900801E6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0859e27-4278-47aa-9474-4e9e5d83f84e"/>
    <ds:schemaRef ds:uri="http://purl.org/dc/dcmitype/"/>
    <ds:schemaRef ds:uri="http://schemas.microsoft.com/office/2006/documentManagement/types"/>
    <ds:schemaRef ds:uri="http://schemas.microsoft.com/office/2006/metadata/properties"/>
    <ds:schemaRef ds:uri="50397732-2a5e-46b3-bb9f-c44ac94cd700"/>
    <ds:schemaRef ds:uri="http://schemas.microsoft.com/sharepoint/v3"/>
    <ds:schemaRef ds:uri="50397732-2A5E-46B3-BB9F-C44AC94CD700"/>
    <ds:schemaRef ds:uri="http://www.w3.org/XML/1998/namespace"/>
    <ds:schemaRef ds:uri="http://purl.org/dc/elements/1.1/"/>
    <ds:schemaRef ds:uri="ca74a85f-cf1c-4380-ae5c-01330fa3e6d9"/>
    <ds:schemaRef ds:uri="cf89a0f4-8fb6-4761-b745-c748c98cb63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291</Words>
  <Application>Microsoft Office PowerPoint</Application>
  <PresentationFormat>Custom</PresentationFormat>
  <Paragraphs>118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Big John</vt:lpstr>
      <vt:lpstr>Calibri</vt:lpstr>
      <vt:lpstr>Calibri Light</vt:lpstr>
      <vt:lpstr>Heebo Black</vt:lpstr>
      <vt:lpstr>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Melita Berg</dc:creator>
  <cp:keywords/>
  <dc:description/>
  <cp:lastModifiedBy>Melissa Barrett</cp:lastModifiedBy>
  <cp:revision>218</cp:revision>
  <cp:lastPrinted>2022-03-02T17:28:42Z</cp:lastPrinted>
  <dcterms:created xsi:type="dcterms:W3CDTF">2019-09-16T09:19:14Z</dcterms:created>
  <dcterms:modified xsi:type="dcterms:W3CDTF">2023-10-13T06:23:04Z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0x010100F12D6B24998BE54E8547AA726138020E</vt:lpwstr>
  </property>
  <property fmtid="{D5CDD505-2E9C-101B-9397-08002B2CF9AE}" pid="3" name="MediaServiceImageTags">
    <vt:lpwstr/>
  </property>
</Properties>
</file>